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0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3A7DF-68F8-4C68-9DC0-098268E83C75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A118F7-7C1C-44D2-8518-F7FC3C0524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958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118F7-7C1C-44D2-8518-F7FC3C05249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7745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A5BC7-D04D-44DE-9DD3-56C2D4632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A17FD-05E1-4B55-ACF7-8CAF4BA04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9A551-0A78-4CF6-B0BE-0C716201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5674E-DDF8-4673-9DE7-A16D11E2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BEEB7-73F4-4BA6-ADEA-DA6455EE8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200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B1DC3-8989-4D52-A2A8-CF197FC4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FC7771-409E-461E-87F8-6778E79F4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E73F6-8360-46C0-89F1-29ADD514C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4B9DB-BD73-4D4E-9310-D615D2606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ABE4D-AE7E-45D5-963A-8E6F63B2D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3942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788572-4C6D-41D4-9D1B-E52E6268C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927BD-3C5D-4ADC-80CF-D03754474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B4E2A-E8A7-4976-94D6-62D5B3AB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DF296-140E-4054-B0C9-A107EC3D8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CB3F2-E180-4A9E-BA2F-E25979936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1758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93443-37DF-4249-B954-103DB7C35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6CC1C-3122-4399-B9F0-83F7FF6C3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0FAE8-0DA1-445C-AEB4-F43DA27B5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9D862-C6D8-436A-80C2-E00D4BAA6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EF12-8E56-4F0D-9C87-BD21C71A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87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D703C-8B80-4EB8-897D-C26392EA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B0FDA-A7FF-49AE-A022-9105F1355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32DC6-7304-4653-AF8F-D0189F90B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28C24-04ED-445F-82BE-F7724A197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7B7AB-3629-405E-BC9E-630589455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658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ACEE2-EDEA-495F-9E33-3EE639B2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F0086-842F-4D87-B4C5-ED54ACD6F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49722D-7869-43B5-A4D7-15E10C64B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DFCF3-8400-4781-A292-52B7136C2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C5BEE-50B8-4140-97D7-B00839D4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2090B-F07F-406B-BE86-516D13237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812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0974-DAA4-494B-995C-76E8370AE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D3776-8EC9-409C-8771-8A09000E2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0E68B-51FC-4819-A03B-A19F2EB5E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006D29-B591-48FC-8B85-51C02C646E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72415-0109-40A7-BC00-BEBA48D4D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071D35-283C-407D-BF0E-9F11D9138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92E8CA-DA2E-4893-8600-DCA150DC0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7681C6-DF6D-477A-8907-30323740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616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5074F-0BE7-4175-BD78-2DD94A2E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8AE30-25D1-46AE-B64F-635048BDC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82A0B-866B-458D-B669-6D9F816A4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27BA8-DFC7-4112-AFEB-275063DA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318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BDA730-A1C9-46E2-A883-E2FD9E13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AB7C97-B687-472A-A6B9-80123EDC9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74D3EF-49B7-4A19-9CD8-79DE6287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872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67F7-1092-49FD-BE8E-CD6E9ADF5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FE3AD-4C8B-4E62-8B06-8A16F493C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FF1EB-0CE9-43BB-8516-25136BB76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C4949-33FA-4AED-A4DC-2C493D81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A716D-950E-4CC0-B261-7E20E381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52DB8-52CE-4844-AC10-7DB9C5CB4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080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FB42-DEB9-42D9-9132-6DA724BCE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03414-D71D-44CA-A2A0-4C6C256E9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4D10A1-F844-444D-A044-0DB996F78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6E7F2-BFB0-4949-8456-8349A3987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E5738-C941-49B4-B3D0-6B69B8D47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9FC1F-43E1-40E8-B9EC-16DEB187C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811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0D4738-B033-4882-B2C7-194A4C85F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64F36-EE28-4DF8-9692-11D1EAD05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1D71B-DB78-4A24-914B-25868172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7941B-08B1-4352-8B69-7D47E647FE8E}" type="datetimeFigureOut">
              <a:rPr lang="en-CA" smtClean="0"/>
              <a:t>2024-02-12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8049E-6F84-494F-8470-8ACBA8046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BF16D-8C71-4659-A7A6-33D4C5A8C5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BC3F7-3075-4DCF-9A61-CBA99AD43E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44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"/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6.png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D2E7-0825-4AA2-9F86-E83F0C510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244B4A-563E-4398-9950-81FD10AEA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" y="0"/>
            <a:ext cx="2698296" cy="2698296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D0D882D-24E3-47F7-B479-C074BEAB8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810" y="-1704"/>
            <a:ext cx="2700000" cy="270000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DB269773-7B82-4B4F-A556-56C221242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837" y="-1704"/>
            <a:ext cx="2700000" cy="270000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9B9499E-AF86-44FC-907D-7396F64CFF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810" y="-1704"/>
            <a:ext cx="2700000" cy="2700000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D090E033-B7AB-4FEB-ACD0-6A2D15E565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" t="9318" r="23484" b="2974"/>
          <a:stretch/>
        </p:blipFill>
        <p:spPr>
          <a:xfrm>
            <a:off x="9520240" y="2830061"/>
            <a:ext cx="1306570" cy="66629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AD6261A6-2E95-445E-B35E-CC2B42B3D4E8}"/>
              </a:ext>
            </a:extLst>
          </p:cNvPr>
          <p:cNvGrpSpPr/>
          <p:nvPr/>
        </p:nvGrpSpPr>
        <p:grpSpPr>
          <a:xfrm>
            <a:off x="8345442" y="4016230"/>
            <a:ext cx="2758895" cy="369448"/>
            <a:chOff x="2693942" y="2793364"/>
            <a:chExt cx="2758895" cy="36944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C3B58E3-1BAE-4EA6-8D56-F1E125711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" t="98008" r="88617"/>
            <a:stretch/>
          </p:blipFill>
          <p:spPr>
            <a:xfrm>
              <a:off x="3454400" y="2793364"/>
              <a:ext cx="1998437" cy="369448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48CFF69-63E6-4183-98AC-69C7AD15EFEA}"/>
                </a:ext>
              </a:extLst>
            </p:cNvPr>
            <p:cNvCxnSpPr/>
            <p:nvPr/>
          </p:nvCxnSpPr>
          <p:spPr>
            <a:xfrm>
              <a:off x="2768600" y="2825298"/>
              <a:ext cx="4500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2F50314-F001-4E15-927D-B174FFDE1A06}"/>
                </a:ext>
              </a:extLst>
            </p:cNvPr>
            <p:cNvSpPr txBox="1"/>
            <p:nvPr/>
          </p:nvSpPr>
          <p:spPr>
            <a:xfrm>
              <a:off x="2693942" y="2832589"/>
              <a:ext cx="54053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/>
                <a:t>500 µm</a:t>
              </a:r>
              <a:endParaRPr lang="en-CA" sz="900" dirty="0"/>
            </a:p>
          </p:txBody>
        </p:sp>
      </p:grpSp>
      <p:pic>
        <p:nvPicPr>
          <p:cNvPr id="20" name="Content Placeholder 4">
            <a:extLst>
              <a:ext uri="{FF2B5EF4-FFF2-40B4-BE49-F238E27FC236}">
                <a16:creationId xmlns:a16="http://schemas.microsoft.com/office/drawing/2014/main" id="{7645435C-354A-47F1-A6B1-9666A280D8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3257880"/>
            <a:ext cx="4921947" cy="1886148"/>
          </a:xfrm>
          <a:prstGeom prst="rect">
            <a:avLst/>
          </a:prstGeom>
        </p:spPr>
      </p:pic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E886B1D1-4C78-451A-B381-5296251BC2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77" y="5209962"/>
            <a:ext cx="9338733" cy="15790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BED723F-13BA-438A-AD7F-7A1FB484E4C2}"/>
              </a:ext>
            </a:extLst>
          </p:cNvPr>
          <p:cNvSpPr txBox="1"/>
          <p:nvPr/>
        </p:nvSpPr>
        <p:spPr>
          <a:xfrm flipH="1">
            <a:off x="-6058" y="2670915"/>
            <a:ext cx="189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Band Contrast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802373-7AEC-4B6F-9835-1D57B01C001B}"/>
              </a:ext>
            </a:extLst>
          </p:cNvPr>
          <p:cNvSpPr txBox="1"/>
          <p:nvPr/>
        </p:nvSpPr>
        <p:spPr>
          <a:xfrm flipH="1">
            <a:off x="2692238" y="2670915"/>
            <a:ext cx="189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IPF-X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065517-F6DD-4B4F-B26A-1F8308AE358F}"/>
              </a:ext>
            </a:extLst>
          </p:cNvPr>
          <p:cNvSpPr txBox="1"/>
          <p:nvPr/>
        </p:nvSpPr>
        <p:spPr>
          <a:xfrm flipH="1">
            <a:off x="5426810" y="2713984"/>
            <a:ext cx="189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IPF-Y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B000BE-A7B6-4B93-B955-D938D1D1BE5B}"/>
              </a:ext>
            </a:extLst>
          </p:cNvPr>
          <p:cNvSpPr txBox="1"/>
          <p:nvPr/>
        </p:nvSpPr>
        <p:spPr>
          <a:xfrm flipH="1">
            <a:off x="8161382" y="2757053"/>
            <a:ext cx="189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IPF-Z</a:t>
            </a:r>
            <a:endParaRPr lang="en-C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AF7219-81C3-466A-8B29-B129969F5372}"/>
              </a:ext>
            </a:extLst>
          </p:cNvPr>
          <p:cNvSpPr txBox="1"/>
          <p:nvPr/>
        </p:nvSpPr>
        <p:spPr>
          <a:xfrm>
            <a:off x="5230284" y="4792569"/>
            <a:ext cx="61235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Mg_Pecs1_Specimen_1_Site_1_Map_Data_1</a:t>
            </a:r>
          </a:p>
        </p:txBody>
      </p:sp>
    </p:spTree>
    <p:extLst>
      <p:ext uri="{BB962C8B-B14F-4D97-AF65-F5344CB8AC3E}">
        <p14:creationId xmlns:p14="http://schemas.microsoft.com/office/powerpoint/2010/main" val="57562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BE0EA-8130-5326-702C-792D5C411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colorful background with a white text&#10;&#10;Description automatically generated with medium confidence">
            <a:extLst>
              <a:ext uri="{FF2B5EF4-FFF2-40B4-BE49-F238E27FC236}">
                <a16:creationId xmlns:a16="http://schemas.microsoft.com/office/drawing/2014/main" id="{8D124CE1-CA9C-50A8-1E96-B552D4EEC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500" y="3429000"/>
            <a:ext cx="2913750" cy="2880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67A7AF-95A5-DF7D-774C-C7517E720416}"/>
              </a:ext>
            </a:extLst>
          </p:cNvPr>
          <p:cNvSpPr txBox="1"/>
          <p:nvPr/>
        </p:nvSpPr>
        <p:spPr>
          <a:xfrm>
            <a:off x="6364500" y="6287355"/>
            <a:ext cx="71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scan4</a:t>
            </a: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7C587309-B80D-29F8-7E6B-2DD9C4673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250" y="3429000"/>
            <a:ext cx="2913750" cy="288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078D1B-B242-F418-D06B-9D3560A9B8E4}"/>
              </a:ext>
            </a:extLst>
          </p:cNvPr>
          <p:cNvSpPr txBox="1"/>
          <p:nvPr/>
        </p:nvSpPr>
        <p:spPr>
          <a:xfrm>
            <a:off x="0" y="2858356"/>
            <a:ext cx="71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scan1</a:t>
            </a:r>
          </a:p>
        </p:txBody>
      </p:sp>
      <p:pic>
        <p:nvPicPr>
          <p:cNvPr id="13" name="Picture 12" descr="A colorful background with a white text&#10;&#10;Description automatically generated with medium confidence">
            <a:extLst>
              <a:ext uri="{FF2B5EF4-FFF2-40B4-BE49-F238E27FC236}">
                <a16:creationId xmlns:a16="http://schemas.microsoft.com/office/drawing/2014/main" id="{BE9889DC-4169-23A1-6AD0-D7560E28F7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22188" cy="2880000"/>
          </a:xfrm>
          <a:prstGeom prst="rect">
            <a:avLst/>
          </a:prstGeom>
        </p:spPr>
      </p:pic>
      <p:pic>
        <p:nvPicPr>
          <p:cNvPr id="15" name="Picture 14" descr="A close-up of a grey surface&#10;&#10;Description automatically generated">
            <a:extLst>
              <a:ext uri="{FF2B5EF4-FFF2-40B4-BE49-F238E27FC236}">
                <a16:creationId xmlns:a16="http://schemas.microsoft.com/office/drawing/2014/main" id="{DC3B9535-C809-5322-533F-A4CF77E093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88" y="1"/>
            <a:ext cx="2922188" cy="2880000"/>
          </a:xfrm>
          <a:prstGeom prst="rect">
            <a:avLst/>
          </a:prstGeom>
        </p:spPr>
      </p:pic>
      <p:pic>
        <p:nvPicPr>
          <p:cNvPr id="17" name="Picture 16" descr="A close-up of a colorful background&#10;&#10;Description automatically generated">
            <a:extLst>
              <a:ext uri="{FF2B5EF4-FFF2-40B4-BE49-F238E27FC236}">
                <a16:creationId xmlns:a16="http://schemas.microsoft.com/office/drawing/2014/main" id="{F1B6956A-B56C-256D-86BB-A93BB4F8EA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101" y="0"/>
            <a:ext cx="2913750" cy="2880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ADDB225-FB67-FEAA-E91C-A6031B4F54C8}"/>
              </a:ext>
            </a:extLst>
          </p:cNvPr>
          <p:cNvSpPr txBox="1"/>
          <p:nvPr/>
        </p:nvSpPr>
        <p:spPr>
          <a:xfrm>
            <a:off x="5963227" y="2856949"/>
            <a:ext cx="71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scan2</a:t>
            </a:r>
          </a:p>
        </p:txBody>
      </p:sp>
      <p:pic>
        <p:nvPicPr>
          <p:cNvPr id="20" name="Picture 1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D433358-FE0F-D8F7-660B-D78B6B8C22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170" y="0"/>
            <a:ext cx="2905312" cy="288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F933662-7E70-AF0E-C237-50037B76C87D}"/>
              </a:ext>
            </a:extLst>
          </p:cNvPr>
          <p:cNvSpPr txBox="1"/>
          <p:nvPr/>
        </p:nvSpPr>
        <p:spPr>
          <a:xfrm>
            <a:off x="8909937" y="2856949"/>
            <a:ext cx="71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scan3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2E574B-8BA9-4B90-106B-49D11E5AC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532" y="3245124"/>
            <a:ext cx="5335312" cy="351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441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989AAD-C9CC-4B6A-B23C-A06BD9D16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718" y="-5567"/>
            <a:ext cx="3345282" cy="3545071"/>
          </a:xfr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00810D6-5550-F571-5E8E-71E21FE1F2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4" b="5480"/>
          <a:stretch/>
        </p:blipFill>
        <p:spPr>
          <a:xfrm>
            <a:off x="9171512" y="3793503"/>
            <a:ext cx="3020488" cy="3064496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548336F-CDAF-516F-DFED-36F06D6E3C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20" b="5689"/>
          <a:stretch/>
        </p:blipFill>
        <p:spPr>
          <a:xfrm>
            <a:off x="5933052" y="-11134"/>
            <a:ext cx="2850704" cy="2903586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6F1E77B-0228-12B3-D79A-96702D46E7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4" b="5480"/>
          <a:stretch/>
        </p:blipFill>
        <p:spPr>
          <a:xfrm>
            <a:off x="0" y="5567"/>
            <a:ext cx="2850914" cy="2892452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831EDCD-6D2F-1661-E6D1-D9B4616224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80"/>
          <a:stretch/>
        </p:blipFill>
        <p:spPr>
          <a:xfrm>
            <a:off x="2945356" y="-5567"/>
            <a:ext cx="2893254" cy="2898019"/>
          </a:xfrm>
          <a:prstGeom prst="rect">
            <a:avLst/>
          </a:prstGeom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D9A82BA0-3301-C2BA-1D05-F243A7A060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8472"/>
            <a:ext cx="5453181" cy="2369527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4896B2F6-768D-6DD7-A5B1-898B99C801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82" y="4488472"/>
            <a:ext cx="3183338" cy="23695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BA3E3F-C202-CB9E-3A80-77191BD26196}"/>
              </a:ext>
            </a:extLst>
          </p:cNvPr>
          <p:cNvSpPr txBox="1"/>
          <p:nvPr/>
        </p:nvSpPr>
        <p:spPr>
          <a:xfrm>
            <a:off x="800100" y="3068405"/>
            <a:ext cx="85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IPF-X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391A15-CA5F-E757-C1C5-A5F9817D3E23}"/>
              </a:ext>
            </a:extLst>
          </p:cNvPr>
          <p:cNvSpPr txBox="1"/>
          <p:nvPr/>
        </p:nvSpPr>
        <p:spPr>
          <a:xfrm>
            <a:off x="3966159" y="3059668"/>
            <a:ext cx="85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IPF-Y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32A86C-3C20-245A-FEB3-7428789DBC3B}"/>
              </a:ext>
            </a:extLst>
          </p:cNvPr>
          <p:cNvSpPr txBox="1"/>
          <p:nvPr/>
        </p:nvSpPr>
        <p:spPr>
          <a:xfrm>
            <a:off x="6929779" y="3059668"/>
            <a:ext cx="85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IPF-Z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7C983B-6892-67C3-16A5-2075EE8C4B60}"/>
              </a:ext>
            </a:extLst>
          </p:cNvPr>
          <p:cNvSpPr txBox="1"/>
          <p:nvPr/>
        </p:nvSpPr>
        <p:spPr>
          <a:xfrm>
            <a:off x="10432073" y="3456327"/>
            <a:ext cx="1759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Band Contrast ↓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1FB405-D0BB-6D96-906B-EE5E5CA9F97B}"/>
              </a:ext>
            </a:extLst>
          </p:cNvPr>
          <p:cNvSpPr txBox="1"/>
          <p:nvPr/>
        </p:nvSpPr>
        <p:spPr>
          <a:xfrm>
            <a:off x="8719364" y="3444089"/>
            <a:ext cx="1681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↑ Phase </a:t>
            </a:r>
            <a:r>
              <a:rPr lang="en-US" dirty="0" err="1"/>
              <a:t>Colour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750B6F-83E3-4000-3ED4-B299874636E5}"/>
              </a:ext>
            </a:extLst>
          </p:cNvPr>
          <p:cNvSpPr txBox="1"/>
          <p:nvPr/>
        </p:nvSpPr>
        <p:spPr>
          <a:xfrm>
            <a:off x="800100" y="4024651"/>
            <a:ext cx="6207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Ti6246 </a:t>
            </a:r>
            <a:r>
              <a:rPr lang="en-US" dirty="0" err="1"/>
              <a:t>Post_PECS</a:t>
            </a:r>
            <a:r>
              <a:rPr lang="en-US" dirty="0"/>
              <a:t> Site 1 Map Data 4</a:t>
            </a:r>
          </a:p>
        </p:txBody>
      </p:sp>
    </p:spTree>
    <p:extLst>
      <p:ext uri="{BB962C8B-B14F-4D97-AF65-F5344CB8AC3E}">
        <p14:creationId xmlns:p14="http://schemas.microsoft.com/office/powerpoint/2010/main" val="4091430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9434721-2D35-2E5B-7327-149748B9D865}"/>
              </a:ext>
            </a:extLst>
          </p:cNvPr>
          <p:cNvGrpSpPr>
            <a:grpSpLocks noChangeAspect="1"/>
          </p:cNvGrpSpPr>
          <p:nvPr/>
        </p:nvGrpSpPr>
        <p:grpSpPr>
          <a:xfrm>
            <a:off x="435429" y="0"/>
            <a:ext cx="11321143" cy="6824570"/>
            <a:chOff x="642938" y="620092"/>
            <a:chExt cx="9239250" cy="556957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D3E16E8-87A4-DD52-D94B-256C20AA0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2938" y="2272990"/>
              <a:ext cx="2025542" cy="1873744"/>
            </a:xfrm>
            <a:prstGeom prst="rect">
              <a:avLst/>
            </a:prstGeom>
          </p:spPr>
        </p:pic>
        <p:pic>
          <p:nvPicPr>
            <p:cNvPr id="8" name="Content Placeholder 4">
              <a:extLst>
                <a:ext uri="{FF2B5EF4-FFF2-40B4-BE49-F238E27FC236}">
                  <a16:creationId xmlns:a16="http://schemas.microsoft.com/office/drawing/2014/main" id="{32D862E6-AC9F-3672-A925-C4B9B291A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8187" y="2272853"/>
              <a:ext cx="1808163" cy="19177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776E039-6215-502D-36A7-B1B2DE958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617271" y="2273319"/>
              <a:ext cx="2031458" cy="1962702"/>
            </a:xfrm>
            <a:prstGeom prst="rect">
              <a:avLst/>
            </a:prstGeom>
          </p:spPr>
        </p:pic>
        <p:pic>
          <p:nvPicPr>
            <p:cNvPr id="7" name="Content Placeholder 4">
              <a:extLst>
                <a:ext uri="{FF2B5EF4-FFF2-40B4-BE49-F238E27FC236}">
                  <a16:creationId xmlns:a16="http://schemas.microsoft.com/office/drawing/2014/main" id="{D8D203DB-7800-226C-9CF7-5F35E2D3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29650" y="2272990"/>
              <a:ext cx="3133250" cy="1917700"/>
            </a:xfrm>
            <a:prstGeom prst="rect">
              <a:avLst/>
            </a:prstGeom>
          </p:spPr>
        </p:pic>
        <p:pic>
          <p:nvPicPr>
            <p:cNvPr id="5" name="Content Placeholder 4">
              <a:extLst>
                <a:ext uri="{FF2B5EF4-FFF2-40B4-BE49-F238E27FC236}">
                  <a16:creationId xmlns:a16="http://schemas.microsoft.com/office/drawing/2014/main" id="{369DFFE7-FA41-3D1F-3982-1643652AC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938" y="620092"/>
              <a:ext cx="9239250" cy="1562100"/>
            </a:xfrm>
            <a:prstGeom prst="rect">
              <a:avLst/>
            </a:prstGeom>
          </p:spPr>
        </p:pic>
        <p:pic>
          <p:nvPicPr>
            <p:cNvPr id="6" name="Content Placeholder 4">
              <a:extLst>
                <a:ext uri="{FF2B5EF4-FFF2-40B4-BE49-F238E27FC236}">
                  <a16:creationId xmlns:a16="http://schemas.microsoft.com/office/drawing/2014/main" id="{709DA90A-5E65-899B-E768-80F2E0F0A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2938" y="4281763"/>
              <a:ext cx="3159125" cy="1907625"/>
            </a:xfrm>
            <a:prstGeom prst="rect">
              <a:avLst/>
            </a:prstGeom>
          </p:spPr>
        </p:pic>
        <p:pic>
          <p:nvPicPr>
            <p:cNvPr id="4" name="Content Placeholder 4">
              <a:extLst>
                <a:ext uri="{FF2B5EF4-FFF2-40B4-BE49-F238E27FC236}">
                  <a16:creationId xmlns:a16="http://schemas.microsoft.com/office/drawing/2014/main" id="{E3CD1CC1-C2E8-032D-0DEE-DEB6A1E8E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8738" y="4281488"/>
              <a:ext cx="6013450" cy="190817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FCB440-07B9-370B-9926-017BBD611900}"/>
              </a:ext>
            </a:extLst>
          </p:cNvPr>
          <p:cNvSpPr txBox="1"/>
          <p:nvPr/>
        </p:nvSpPr>
        <p:spPr>
          <a:xfrm>
            <a:off x="342539" y="4088394"/>
            <a:ext cx="620736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Ti6246 </a:t>
            </a:r>
            <a:r>
              <a:rPr lang="en-US" dirty="0" err="1"/>
              <a:t>Post_PECS</a:t>
            </a:r>
            <a:r>
              <a:rPr lang="en-US" dirty="0"/>
              <a:t> Site 1 Map Data 4</a:t>
            </a:r>
          </a:p>
        </p:txBody>
      </p:sp>
    </p:spTree>
    <p:extLst>
      <p:ext uri="{BB962C8B-B14F-4D97-AF65-F5344CB8AC3E}">
        <p14:creationId xmlns:p14="http://schemas.microsoft.com/office/powerpoint/2010/main" val="2036314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</TotalTime>
  <Words>56</Words>
  <Application>Microsoft Office PowerPoint</Application>
  <PresentationFormat>Widescreen</PresentationFormat>
  <Paragraphs>18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Vis3D</dc:creator>
  <cp:lastModifiedBy>Ben Britton</cp:lastModifiedBy>
  <cp:revision>7</cp:revision>
  <dcterms:created xsi:type="dcterms:W3CDTF">2024-02-11T18:37:03Z</dcterms:created>
  <dcterms:modified xsi:type="dcterms:W3CDTF">2024-02-13T06:22:38Z</dcterms:modified>
</cp:coreProperties>
</file>

<file path=docProps/thumbnail.jpeg>
</file>